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62"/>
  </p:notesMasterIdLst>
  <p:handoutMasterIdLst>
    <p:handoutMasterId r:id="rId63"/>
  </p:handoutMasterIdLst>
  <p:sldIdLst>
    <p:sldId id="267" r:id="rId2"/>
    <p:sldId id="278" r:id="rId3"/>
    <p:sldId id="294" r:id="rId4"/>
    <p:sldId id="333" r:id="rId5"/>
    <p:sldId id="283" r:id="rId6"/>
    <p:sldId id="279" r:id="rId7"/>
    <p:sldId id="281" r:id="rId8"/>
    <p:sldId id="282" r:id="rId9"/>
    <p:sldId id="334" r:id="rId10"/>
    <p:sldId id="335" r:id="rId11"/>
    <p:sldId id="338" r:id="rId12"/>
    <p:sldId id="337" r:id="rId13"/>
    <p:sldId id="339" r:id="rId14"/>
    <p:sldId id="340" r:id="rId15"/>
    <p:sldId id="341" r:id="rId16"/>
    <p:sldId id="342" r:id="rId17"/>
    <p:sldId id="336" r:id="rId18"/>
    <p:sldId id="296" r:id="rId19"/>
    <p:sldId id="297" r:id="rId20"/>
    <p:sldId id="298" r:id="rId21"/>
    <p:sldId id="299" r:id="rId22"/>
    <p:sldId id="319" r:id="rId23"/>
    <p:sldId id="320" r:id="rId24"/>
    <p:sldId id="284" r:id="rId25"/>
    <p:sldId id="289" r:id="rId26"/>
    <p:sldId id="322" r:id="rId27"/>
    <p:sldId id="285" r:id="rId28"/>
    <p:sldId id="300" r:id="rId29"/>
    <p:sldId id="286" r:id="rId30"/>
    <p:sldId id="290" r:id="rId31"/>
    <p:sldId id="287" r:id="rId32"/>
    <p:sldId id="292" r:id="rId33"/>
    <p:sldId id="301" r:id="rId34"/>
    <p:sldId id="302" r:id="rId35"/>
    <p:sldId id="324" r:id="rId36"/>
    <p:sldId id="325" r:id="rId37"/>
    <p:sldId id="326" r:id="rId38"/>
    <p:sldId id="327" r:id="rId39"/>
    <p:sldId id="328" r:id="rId40"/>
    <p:sldId id="331" r:id="rId41"/>
    <p:sldId id="330" r:id="rId42"/>
    <p:sldId id="332" r:id="rId43"/>
    <p:sldId id="288" r:id="rId44"/>
    <p:sldId id="303" r:id="rId45"/>
    <p:sldId id="304" r:id="rId46"/>
    <p:sldId id="305" r:id="rId47"/>
    <p:sldId id="306" r:id="rId48"/>
    <p:sldId id="309" r:id="rId49"/>
    <p:sldId id="307" r:id="rId50"/>
    <p:sldId id="308" r:id="rId51"/>
    <p:sldId id="311" r:id="rId52"/>
    <p:sldId id="312" r:id="rId53"/>
    <p:sldId id="313" r:id="rId54"/>
    <p:sldId id="317" r:id="rId55"/>
    <p:sldId id="293" r:id="rId56"/>
    <p:sldId id="314" r:id="rId57"/>
    <p:sldId id="315" r:id="rId58"/>
    <p:sldId id="316" r:id="rId59"/>
    <p:sldId id="323" r:id="rId60"/>
    <p:sldId id="261" r:id="rId61"/>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333"/>
            <p14:sldId id="283"/>
            <p14:sldId id="279"/>
            <p14:sldId id="281"/>
            <p14:sldId id="282"/>
            <p14:sldId id="334"/>
            <p14:sldId id="335"/>
            <p14:sldId id="338"/>
            <p14:sldId id="337"/>
            <p14:sldId id="339"/>
            <p14:sldId id="340"/>
            <p14:sldId id="341"/>
            <p14:sldId id="342"/>
            <p14:sldId id="336"/>
            <p14:sldId id="296"/>
            <p14:sldId id="297"/>
            <p14:sldId id="298"/>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8" autoAdjust="0"/>
    <p:restoredTop sz="85383" autoAdjust="0"/>
  </p:normalViewPr>
  <p:slideViewPr>
    <p:cSldViewPr snapToGrid="0">
      <p:cViewPr varScale="1">
        <p:scale>
          <a:sx n="168" d="100"/>
          <a:sy n="168" d="100"/>
        </p:scale>
        <p:origin x="200" y="248"/>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023A-A599-7140-A07B-38B54718343D}" type="doc">
      <dgm:prSet loTypeId="urn:microsoft.com/office/officeart/2005/8/layout/process1" loCatId="" qsTypeId="urn:microsoft.com/office/officeart/2005/8/quickstyle/simple1" qsCatId="simple" csTypeId="urn:microsoft.com/office/officeart/2005/8/colors/accent1_2" csCatId="accent1" phldr="1"/>
      <dgm:spPr/>
    </dgm:pt>
    <dgm:pt modelId="{6BC0FB4F-A434-9F4F-A2D8-916B679B47D7}">
      <dgm:prSet phldrT="[Text]"/>
      <dgm:spPr/>
      <dgm:t>
        <a:bodyPr/>
        <a:lstStyle/>
        <a:p>
          <a:r>
            <a:rPr lang="en-US" dirty="0"/>
            <a:t>Create Trust Policy Document</a:t>
          </a:r>
        </a:p>
      </dgm:t>
    </dgm:pt>
    <dgm:pt modelId="{4A74EDF4-E9E9-6944-965C-83F37CC92D71}" type="parTrans" cxnId="{384D75E4-D0E0-B640-8DCC-ACC9C6A45075}">
      <dgm:prSet/>
      <dgm:spPr/>
      <dgm:t>
        <a:bodyPr/>
        <a:lstStyle/>
        <a:p>
          <a:endParaRPr lang="en-US"/>
        </a:p>
      </dgm:t>
    </dgm:pt>
    <dgm:pt modelId="{879CF8EE-5DC2-9141-A4DD-44429F7DD06C}" type="sibTrans" cxnId="{384D75E4-D0E0-B640-8DCC-ACC9C6A45075}">
      <dgm:prSet/>
      <dgm:spPr/>
      <dgm:t>
        <a:bodyPr/>
        <a:lstStyle/>
        <a:p>
          <a:endParaRPr lang="en-US"/>
        </a:p>
      </dgm:t>
    </dgm:pt>
    <dgm:pt modelId="{F3DC12E3-D82F-084A-946F-FD60651BF8D9}">
      <dgm:prSet phldrT="[Text]"/>
      <dgm:spPr/>
      <dgm:t>
        <a:bodyPr/>
        <a:lstStyle/>
        <a:p>
          <a:r>
            <a:rPr lang="en-US" dirty="0"/>
            <a:t>Apply Trust Policy to Account</a:t>
          </a:r>
        </a:p>
      </dgm:t>
    </dgm:pt>
    <dgm:pt modelId="{0B17D7FF-DA7F-8148-B0FC-DD3D9F57B372}" type="parTrans" cxnId="{BFD452DF-FFBB-5946-8CD4-7D93DF70FB68}">
      <dgm:prSet/>
      <dgm:spPr/>
      <dgm:t>
        <a:bodyPr/>
        <a:lstStyle/>
        <a:p>
          <a:endParaRPr lang="en-US"/>
        </a:p>
      </dgm:t>
    </dgm:pt>
    <dgm:pt modelId="{05DB80E7-F42F-5944-BBF0-7B9A95B968B3}" type="sibTrans" cxnId="{BFD452DF-FFBB-5946-8CD4-7D93DF70FB68}">
      <dgm:prSet/>
      <dgm:spPr/>
      <dgm:t>
        <a:bodyPr/>
        <a:lstStyle/>
        <a:p>
          <a:endParaRPr lang="en-US"/>
        </a:p>
      </dgm:t>
    </dgm:pt>
    <dgm:pt modelId="{B9D3E7AF-DD72-D648-9EC4-DC0250DC9C87}">
      <dgm:prSet phldrT="[Text]"/>
      <dgm:spPr/>
      <dgm:t>
        <a:bodyPr/>
        <a:lstStyle/>
        <a:p>
          <a:r>
            <a:rPr lang="en-US" dirty="0"/>
            <a:t>Create IAM Access Policy for firehose to access IAM Role</a:t>
          </a:r>
        </a:p>
      </dgm:t>
    </dgm:pt>
    <dgm:pt modelId="{1325E53E-6574-1D49-8018-3BAF65642BFE}" type="parTrans" cxnId="{3AEA2BD3-A169-B841-AD16-764DAB6D9FBD}">
      <dgm:prSet/>
      <dgm:spPr/>
      <dgm:t>
        <a:bodyPr/>
        <a:lstStyle/>
        <a:p>
          <a:endParaRPr lang="en-US"/>
        </a:p>
      </dgm:t>
    </dgm:pt>
    <dgm:pt modelId="{A93FB6F8-03F9-AD40-B020-B5FE544D5157}" type="sibTrans" cxnId="{3AEA2BD3-A169-B841-AD16-764DAB6D9FBD}">
      <dgm:prSet/>
      <dgm:spPr/>
      <dgm:t>
        <a:bodyPr/>
        <a:lstStyle/>
        <a:p>
          <a:endParaRPr lang="en-US"/>
        </a:p>
      </dgm:t>
    </dgm:pt>
    <dgm:pt modelId="{7CAD2004-9CDB-5C48-9E49-340C0157877B}">
      <dgm:prSet/>
      <dgm:spPr/>
      <dgm:t>
        <a:bodyPr/>
        <a:lstStyle/>
        <a:p>
          <a:r>
            <a:rPr lang="en-US" dirty="0"/>
            <a:t>Apply Access Policy to Account</a:t>
          </a:r>
        </a:p>
      </dgm:t>
    </dgm:pt>
    <dgm:pt modelId="{D26CE1D3-2CAE-BE40-9A5F-C3713F7E2C00}" type="parTrans" cxnId="{F375ADAE-43B1-A74C-BFEC-8DD80F808A9E}">
      <dgm:prSet/>
      <dgm:spPr/>
      <dgm:t>
        <a:bodyPr/>
        <a:lstStyle/>
        <a:p>
          <a:endParaRPr lang="en-US"/>
        </a:p>
      </dgm:t>
    </dgm:pt>
    <dgm:pt modelId="{D8FDA35D-CD14-1E45-A7B7-5C8CABD9C03F}" type="sibTrans" cxnId="{F375ADAE-43B1-A74C-BFEC-8DD80F808A9E}">
      <dgm:prSet/>
      <dgm:spPr/>
      <dgm:t>
        <a:bodyPr/>
        <a:lstStyle/>
        <a:p>
          <a:endParaRPr lang="en-US"/>
        </a:p>
      </dgm:t>
    </dgm:pt>
    <dgm:pt modelId="{12E21682-D3C3-EE47-ABED-6AF7D76DC4F9}">
      <dgm:prSet/>
      <dgm:spPr/>
      <dgm:t>
        <a:bodyPr/>
        <a:lstStyle/>
        <a:p>
          <a:r>
            <a:rPr lang="en-US" dirty="0"/>
            <a:t>Apply Subscription Filter for KDF</a:t>
          </a:r>
        </a:p>
      </dgm:t>
    </dgm:pt>
    <dgm:pt modelId="{7A4FA79B-E2DF-BC47-99CD-7E91E065CFEA}" type="parTrans" cxnId="{C65ADF06-2D89-E14F-A246-698AD1968CD7}">
      <dgm:prSet/>
      <dgm:spPr/>
      <dgm:t>
        <a:bodyPr/>
        <a:lstStyle/>
        <a:p>
          <a:endParaRPr lang="en-US"/>
        </a:p>
      </dgm:t>
    </dgm:pt>
    <dgm:pt modelId="{C06FEC45-5AEC-CC44-BD71-3AAD6A9A6887}" type="sibTrans" cxnId="{C65ADF06-2D89-E14F-A246-698AD1968CD7}">
      <dgm:prSet/>
      <dgm:spPr/>
      <dgm:t>
        <a:bodyPr/>
        <a:lstStyle/>
        <a:p>
          <a:endParaRPr lang="en-US"/>
        </a:p>
      </dgm:t>
    </dgm:pt>
    <dgm:pt modelId="{3535CF77-7883-BB4C-B572-459D2E692AC0}" type="pres">
      <dgm:prSet presAssocID="{AB54023A-A599-7140-A07B-38B54718343D}" presName="Name0" presStyleCnt="0">
        <dgm:presLayoutVars>
          <dgm:dir/>
          <dgm:resizeHandles val="exact"/>
        </dgm:presLayoutVars>
      </dgm:prSet>
      <dgm:spPr/>
    </dgm:pt>
    <dgm:pt modelId="{77B01B6C-E65E-FD4A-8C86-9523C18FDA27}" type="pres">
      <dgm:prSet presAssocID="{6BC0FB4F-A434-9F4F-A2D8-916B679B47D7}" presName="node" presStyleLbl="node1" presStyleIdx="0" presStyleCnt="5">
        <dgm:presLayoutVars>
          <dgm:bulletEnabled val="1"/>
        </dgm:presLayoutVars>
      </dgm:prSet>
      <dgm:spPr/>
    </dgm:pt>
    <dgm:pt modelId="{8F0B8831-2D27-B548-AB63-98C3392FE856}" type="pres">
      <dgm:prSet presAssocID="{879CF8EE-5DC2-9141-A4DD-44429F7DD06C}" presName="sibTrans" presStyleLbl="sibTrans2D1" presStyleIdx="0" presStyleCnt="4"/>
      <dgm:spPr/>
    </dgm:pt>
    <dgm:pt modelId="{97A9B3F1-78A5-7647-9F2A-D348DE5C85FD}" type="pres">
      <dgm:prSet presAssocID="{879CF8EE-5DC2-9141-A4DD-44429F7DD06C}" presName="connectorText" presStyleLbl="sibTrans2D1" presStyleIdx="0" presStyleCnt="4"/>
      <dgm:spPr/>
    </dgm:pt>
    <dgm:pt modelId="{4E7CA028-3EF9-5649-9021-D6EE81C82B23}" type="pres">
      <dgm:prSet presAssocID="{F3DC12E3-D82F-084A-946F-FD60651BF8D9}" presName="node" presStyleLbl="node1" presStyleIdx="1" presStyleCnt="5">
        <dgm:presLayoutVars>
          <dgm:bulletEnabled val="1"/>
        </dgm:presLayoutVars>
      </dgm:prSet>
      <dgm:spPr/>
    </dgm:pt>
    <dgm:pt modelId="{0A99442D-265C-7243-A43A-BD9A1C243C5A}" type="pres">
      <dgm:prSet presAssocID="{05DB80E7-F42F-5944-BBF0-7B9A95B968B3}" presName="sibTrans" presStyleLbl="sibTrans2D1" presStyleIdx="1" presStyleCnt="4"/>
      <dgm:spPr/>
    </dgm:pt>
    <dgm:pt modelId="{12653CDA-1FB7-3847-B366-23A3186305AF}" type="pres">
      <dgm:prSet presAssocID="{05DB80E7-F42F-5944-BBF0-7B9A95B968B3}" presName="connectorText" presStyleLbl="sibTrans2D1" presStyleIdx="1" presStyleCnt="4"/>
      <dgm:spPr/>
    </dgm:pt>
    <dgm:pt modelId="{C9CCC66E-316A-A744-B275-81A7A36A17BA}" type="pres">
      <dgm:prSet presAssocID="{B9D3E7AF-DD72-D648-9EC4-DC0250DC9C87}" presName="node" presStyleLbl="node1" presStyleIdx="2" presStyleCnt="5">
        <dgm:presLayoutVars>
          <dgm:bulletEnabled val="1"/>
        </dgm:presLayoutVars>
      </dgm:prSet>
      <dgm:spPr/>
    </dgm:pt>
    <dgm:pt modelId="{38BA047C-6787-6F42-89B1-4DF68328106F}" type="pres">
      <dgm:prSet presAssocID="{A93FB6F8-03F9-AD40-B020-B5FE544D5157}" presName="sibTrans" presStyleLbl="sibTrans2D1" presStyleIdx="2" presStyleCnt="4"/>
      <dgm:spPr/>
    </dgm:pt>
    <dgm:pt modelId="{28096D70-E694-9440-88E4-1B7E37A8E578}" type="pres">
      <dgm:prSet presAssocID="{A93FB6F8-03F9-AD40-B020-B5FE544D5157}" presName="connectorText" presStyleLbl="sibTrans2D1" presStyleIdx="2" presStyleCnt="4"/>
      <dgm:spPr/>
    </dgm:pt>
    <dgm:pt modelId="{84F0495D-06DD-D64D-8EE0-A1590E6E433B}" type="pres">
      <dgm:prSet presAssocID="{7CAD2004-9CDB-5C48-9E49-340C0157877B}" presName="node" presStyleLbl="node1" presStyleIdx="3" presStyleCnt="5">
        <dgm:presLayoutVars>
          <dgm:bulletEnabled val="1"/>
        </dgm:presLayoutVars>
      </dgm:prSet>
      <dgm:spPr/>
    </dgm:pt>
    <dgm:pt modelId="{F7E55BD9-B8E6-1C44-B295-45A0C484C497}" type="pres">
      <dgm:prSet presAssocID="{D8FDA35D-CD14-1E45-A7B7-5C8CABD9C03F}" presName="sibTrans" presStyleLbl="sibTrans2D1" presStyleIdx="3" presStyleCnt="4"/>
      <dgm:spPr/>
    </dgm:pt>
    <dgm:pt modelId="{3E1E73FB-27E7-8C44-89F1-96B99CCCB8D1}" type="pres">
      <dgm:prSet presAssocID="{D8FDA35D-CD14-1E45-A7B7-5C8CABD9C03F}" presName="connectorText" presStyleLbl="sibTrans2D1" presStyleIdx="3" presStyleCnt="4"/>
      <dgm:spPr/>
    </dgm:pt>
    <dgm:pt modelId="{D5C32119-F5A2-AF49-A8C9-47BAA885BB19}" type="pres">
      <dgm:prSet presAssocID="{12E21682-D3C3-EE47-ABED-6AF7D76DC4F9}" presName="node" presStyleLbl="node1" presStyleIdx="4" presStyleCnt="5">
        <dgm:presLayoutVars>
          <dgm:bulletEnabled val="1"/>
        </dgm:presLayoutVars>
      </dgm:prSet>
      <dgm:spPr/>
    </dgm:pt>
  </dgm:ptLst>
  <dgm:cxnLst>
    <dgm:cxn modelId="{FDD01106-3DCA-C941-B26D-D1477C9F409C}" type="presOf" srcId="{05DB80E7-F42F-5944-BBF0-7B9A95B968B3}" destId="{12653CDA-1FB7-3847-B366-23A3186305AF}" srcOrd="1" destOrd="0" presId="urn:microsoft.com/office/officeart/2005/8/layout/process1"/>
    <dgm:cxn modelId="{C65ADF06-2D89-E14F-A246-698AD1968CD7}" srcId="{AB54023A-A599-7140-A07B-38B54718343D}" destId="{12E21682-D3C3-EE47-ABED-6AF7D76DC4F9}" srcOrd="4" destOrd="0" parTransId="{7A4FA79B-E2DF-BC47-99CD-7E91E065CFEA}" sibTransId="{C06FEC45-5AEC-CC44-BD71-3AAD6A9A6887}"/>
    <dgm:cxn modelId="{9E3AC90A-283A-A84B-829D-3E631174278B}" type="presOf" srcId="{A93FB6F8-03F9-AD40-B020-B5FE544D5157}" destId="{38BA047C-6787-6F42-89B1-4DF68328106F}" srcOrd="0" destOrd="0" presId="urn:microsoft.com/office/officeart/2005/8/layout/process1"/>
    <dgm:cxn modelId="{63A29039-D92C-7146-9F1D-FEAF200BBC0E}" type="presOf" srcId="{12E21682-D3C3-EE47-ABED-6AF7D76DC4F9}" destId="{D5C32119-F5A2-AF49-A8C9-47BAA885BB19}" srcOrd="0" destOrd="0" presId="urn:microsoft.com/office/officeart/2005/8/layout/process1"/>
    <dgm:cxn modelId="{9435F145-FCEB-804F-8631-CDA853B224B4}" type="presOf" srcId="{05DB80E7-F42F-5944-BBF0-7B9A95B968B3}" destId="{0A99442D-265C-7243-A43A-BD9A1C243C5A}" srcOrd="0" destOrd="0" presId="urn:microsoft.com/office/officeart/2005/8/layout/process1"/>
    <dgm:cxn modelId="{FA884D4A-A03A-114A-87D5-6AD6924A0C32}" type="presOf" srcId="{879CF8EE-5DC2-9141-A4DD-44429F7DD06C}" destId="{8F0B8831-2D27-B548-AB63-98C3392FE856}" srcOrd="0" destOrd="0" presId="urn:microsoft.com/office/officeart/2005/8/layout/process1"/>
    <dgm:cxn modelId="{7C304557-35B2-D444-AB3E-BF3005356D76}" type="presOf" srcId="{B9D3E7AF-DD72-D648-9EC4-DC0250DC9C87}" destId="{C9CCC66E-316A-A744-B275-81A7A36A17BA}" srcOrd="0" destOrd="0" presId="urn:microsoft.com/office/officeart/2005/8/layout/process1"/>
    <dgm:cxn modelId="{7547E173-2B8B-F544-A00F-6E82E61C270E}" type="presOf" srcId="{6BC0FB4F-A434-9F4F-A2D8-916B679B47D7}" destId="{77B01B6C-E65E-FD4A-8C86-9523C18FDA27}" srcOrd="0" destOrd="0" presId="urn:microsoft.com/office/officeart/2005/8/layout/process1"/>
    <dgm:cxn modelId="{340F9087-6182-1944-B5A4-A35281945388}" type="presOf" srcId="{7CAD2004-9CDB-5C48-9E49-340C0157877B}" destId="{84F0495D-06DD-D64D-8EE0-A1590E6E433B}" srcOrd="0" destOrd="0" presId="urn:microsoft.com/office/officeart/2005/8/layout/process1"/>
    <dgm:cxn modelId="{F375ADAE-43B1-A74C-BFEC-8DD80F808A9E}" srcId="{AB54023A-A599-7140-A07B-38B54718343D}" destId="{7CAD2004-9CDB-5C48-9E49-340C0157877B}" srcOrd="3" destOrd="0" parTransId="{D26CE1D3-2CAE-BE40-9A5F-C3713F7E2C00}" sibTransId="{D8FDA35D-CD14-1E45-A7B7-5C8CABD9C03F}"/>
    <dgm:cxn modelId="{E20283C7-FB7C-EA4A-B441-7C2A912AD240}" type="presOf" srcId="{AB54023A-A599-7140-A07B-38B54718343D}" destId="{3535CF77-7883-BB4C-B572-459D2E692AC0}" srcOrd="0" destOrd="0" presId="urn:microsoft.com/office/officeart/2005/8/layout/process1"/>
    <dgm:cxn modelId="{D38AB1CD-9B60-9741-B8E1-BFBCBD4D207D}" type="presOf" srcId="{A93FB6F8-03F9-AD40-B020-B5FE544D5157}" destId="{28096D70-E694-9440-88E4-1B7E37A8E578}" srcOrd="1" destOrd="0" presId="urn:microsoft.com/office/officeart/2005/8/layout/process1"/>
    <dgm:cxn modelId="{3AEA2BD3-A169-B841-AD16-764DAB6D9FBD}" srcId="{AB54023A-A599-7140-A07B-38B54718343D}" destId="{B9D3E7AF-DD72-D648-9EC4-DC0250DC9C87}" srcOrd="2" destOrd="0" parTransId="{1325E53E-6574-1D49-8018-3BAF65642BFE}" sibTransId="{A93FB6F8-03F9-AD40-B020-B5FE544D5157}"/>
    <dgm:cxn modelId="{62D970D8-9427-4B4A-A54F-80A3B4A47CD8}" type="presOf" srcId="{879CF8EE-5DC2-9141-A4DD-44429F7DD06C}" destId="{97A9B3F1-78A5-7647-9F2A-D348DE5C85FD}" srcOrd="1" destOrd="0" presId="urn:microsoft.com/office/officeart/2005/8/layout/process1"/>
    <dgm:cxn modelId="{BFD452DF-FFBB-5946-8CD4-7D93DF70FB68}" srcId="{AB54023A-A599-7140-A07B-38B54718343D}" destId="{F3DC12E3-D82F-084A-946F-FD60651BF8D9}" srcOrd="1" destOrd="0" parTransId="{0B17D7FF-DA7F-8148-B0FC-DD3D9F57B372}" sibTransId="{05DB80E7-F42F-5944-BBF0-7B9A95B968B3}"/>
    <dgm:cxn modelId="{267BF6E0-7C41-3242-9470-57970818A804}" type="presOf" srcId="{F3DC12E3-D82F-084A-946F-FD60651BF8D9}" destId="{4E7CA028-3EF9-5649-9021-D6EE81C82B23}" srcOrd="0" destOrd="0" presId="urn:microsoft.com/office/officeart/2005/8/layout/process1"/>
    <dgm:cxn modelId="{384D75E4-D0E0-B640-8DCC-ACC9C6A45075}" srcId="{AB54023A-A599-7140-A07B-38B54718343D}" destId="{6BC0FB4F-A434-9F4F-A2D8-916B679B47D7}" srcOrd="0" destOrd="0" parTransId="{4A74EDF4-E9E9-6944-965C-83F37CC92D71}" sibTransId="{879CF8EE-5DC2-9141-A4DD-44429F7DD06C}"/>
    <dgm:cxn modelId="{70D696E6-3566-514D-AF96-D5ECFAB93007}" type="presOf" srcId="{D8FDA35D-CD14-1E45-A7B7-5C8CABD9C03F}" destId="{3E1E73FB-27E7-8C44-89F1-96B99CCCB8D1}" srcOrd="1" destOrd="0" presId="urn:microsoft.com/office/officeart/2005/8/layout/process1"/>
    <dgm:cxn modelId="{5B4BC1F2-7450-154A-964A-3E92F253667C}" type="presOf" srcId="{D8FDA35D-CD14-1E45-A7B7-5C8CABD9C03F}" destId="{F7E55BD9-B8E6-1C44-B295-45A0C484C497}" srcOrd="0" destOrd="0" presId="urn:microsoft.com/office/officeart/2005/8/layout/process1"/>
    <dgm:cxn modelId="{BBDA2448-A331-8646-BC34-821114A7C6DA}" type="presParOf" srcId="{3535CF77-7883-BB4C-B572-459D2E692AC0}" destId="{77B01B6C-E65E-FD4A-8C86-9523C18FDA27}" srcOrd="0" destOrd="0" presId="urn:microsoft.com/office/officeart/2005/8/layout/process1"/>
    <dgm:cxn modelId="{2982C67E-8DA6-A442-A646-38BD622C6722}" type="presParOf" srcId="{3535CF77-7883-BB4C-B572-459D2E692AC0}" destId="{8F0B8831-2D27-B548-AB63-98C3392FE856}" srcOrd="1" destOrd="0" presId="urn:microsoft.com/office/officeart/2005/8/layout/process1"/>
    <dgm:cxn modelId="{55BF169A-2257-F143-9C3B-6544DABCFF2A}" type="presParOf" srcId="{8F0B8831-2D27-B548-AB63-98C3392FE856}" destId="{97A9B3F1-78A5-7647-9F2A-D348DE5C85FD}" srcOrd="0" destOrd="0" presId="urn:microsoft.com/office/officeart/2005/8/layout/process1"/>
    <dgm:cxn modelId="{BC3DBC86-893C-6748-A20C-1FBCE1211C23}" type="presParOf" srcId="{3535CF77-7883-BB4C-B572-459D2E692AC0}" destId="{4E7CA028-3EF9-5649-9021-D6EE81C82B23}" srcOrd="2" destOrd="0" presId="urn:microsoft.com/office/officeart/2005/8/layout/process1"/>
    <dgm:cxn modelId="{97F130F3-4BE0-644E-8532-80A02078B5F8}" type="presParOf" srcId="{3535CF77-7883-BB4C-B572-459D2E692AC0}" destId="{0A99442D-265C-7243-A43A-BD9A1C243C5A}" srcOrd="3" destOrd="0" presId="urn:microsoft.com/office/officeart/2005/8/layout/process1"/>
    <dgm:cxn modelId="{BF71C273-AB6E-9944-BCC6-8ED5DF6A422E}" type="presParOf" srcId="{0A99442D-265C-7243-A43A-BD9A1C243C5A}" destId="{12653CDA-1FB7-3847-B366-23A3186305AF}" srcOrd="0" destOrd="0" presId="urn:microsoft.com/office/officeart/2005/8/layout/process1"/>
    <dgm:cxn modelId="{EAC489D6-EBA0-CD49-9E8F-547728B6B54B}" type="presParOf" srcId="{3535CF77-7883-BB4C-B572-459D2E692AC0}" destId="{C9CCC66E-316A-A744-B275-81A7A36A17BA}" srcOrd="4" destOrd="0" presId="urn:microsoft.com/office/officeart/2005/8/layout/process1"/>
    <dgm:cxn modelId="{5DF86900-3E67-B44E-B5E9-D5B64D581A4C}" type="presParOf" srcId="{3535CF77-7883-BB4C-B572-459D2E692AC0}" destId="{38BA047C-6787-6F42-89B1-4DF68328106F}" srcOrd="5" destOrd="0" presId="urn:microsoft.com/office/officeart/2005/8/layout/process1"/>
    <dgm:cxn modelId="{AD300DA4-C4CD-AA4F-BF17-23D63F5ED53F}" type="presParOf" srcId="{38BA047C-6787-6F42-89B1-4DF68328106F}" destId="{28096D70-E694-9440-88E4-1B7E37A8E578}" srcOrd="0" destOrd="0" presId="urn:microsoft.com/office/officeart/2005/8/layout/process1"/>
    <dgm:cxn modelId="{DD8453F3-BE45-D54E-A533-D40591F29969}" type="presParOf" srcId="{3535CF77-7883-BB4C-B572-459D2E692AC0}" destId="{84F0495D-06DD-D64D-8EE0-A1590E6E433B}" srcOrd="6" destOrd="0" presId="urn:microsoft.com/office/officeart/2005/8/layout/process1"/>
    <dgm:cxn modelId="{7620831E-FA39-E64D-AC92-BFAB98E5DE15}" type="presParOf" srcId="{3535CF77-7883-BB4C-B572-459D2E692AC0}" destId="{F7E55BD9-B8E6-1C44-B295-45A0C484C497}" srcOrd="7" destOrd="0" presId="urn:microsoft.com/office/officeart/2005/8/layout/process1"/>
    <dgm:cxn modelId="{5F78F48A-7B55-E348-AEB8-1A63C4E8580B}" type="presParOf" srcId="{F7E55BD9-B8E6-1C44-B295-45A0C484C497}" destId="{3E1E73FB-27E7-8C44-89F1-96B99CCCB8D1}" srcOrd="0" destOrd="0" presId="urn:microsoft.com/office/officeart/2005/8/layout/process1"/>
    <dgm:cxn modelId="{056832A0-C5EC-9048-979F-61211B1AEA56}" type="presParOf" srcId="{3535CF77-7883-BB4C-B572-459D2E692AC0}" destId="{D5C32119-F5A2-AF49-A8C9-47BAA885BB1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1B6C-E65E-FD4A-8C86-9523C18FDA27}">
      <dsp:nvSpPr>
        <dsp:cNvPr id="0" name=""/>
        <dsp:cNvSpPr/>
      </dsp:nvSpPr>
      <dsp:spPr>
        <a:xfrm>
          <a:off x="4131"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Trust Policy Document</a:t>
          </a:r>
        </a:p>
      </dsp:txBody>
      <dsp:txXfrm>
        <a:off x="41644" y="1080645"/>
        <a:ext cx="1205748" cy="1305809"/>
      </dsp:txXfrm>
    </dsp:sp>
    <dsp:sp modelId="{8F0B8831-2D27-B548-AB63-98C3392FE856}">
      <dsp:nvSpPr>
        <dsp:cNvPr id="0" name=""/>
        <dsp:cNvSpPr/>
      </dsp:nvSpPr>
      <dsp:spPr>
        <a:xfrm>
          <a:off x="1412983"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12983" y="1638259"/>
        <a:ext cx="190067" cy="190580"/>
      </dsp:txXfrm>
    </dsp:sp>
    <dsp:sp modelId="{4E7CA028-3EF9-5649-9021-D6EE81C82B23}">
      <dsp:nvSpPr>
        <dsp:cNvPr id="0" name=""/>
        <dsp:cNvSpPr/>
      </dsp:nvSpPr>
      <dsp:spPr>
        <a:xfrm>
          <a:off x="1797215"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Trust Policy to Account</a:t>
          </a:r>
        </a:p>
      </dsp:txBody>
      <dsp:txXfrm>
        <a:off x="1834728" y="1080645"/>
        <a:ext cx="1205748" cy="1305809"/>
      </dsp:txXfrm>
    </dsp:sp>
    <dsp:sp modelId="{0A99442D-265C-7243-A43A-BD9A1C243C5A}">
      <dsp:nvSpPr>
        <dsp:cNvPr id="0" name=""/>
        <dsp:cNvSpPr/>
      </dsp:nvSpPr>
      <dsp:spPr>
        <a:xfrm>
          <a:off x="3206067"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06067" y="1638259"/>
        <a:ext cx="190067" cy="190580"/>
      </dsp:txXfrm>
    </dsp:sp>
    <dsp:sp modelId="{C9CCC66E-316A-A744-B275-81A7A36A17BA}">
      <dsp:nvSpPr>
        <dsp:cNvPr id="0" name=""/>
        <dsp:cNvSpPr/>
      </dsp:nvSpPr>
      <dsp:spPr>
        <a:xfrm>
          <a:off x="3590300"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IAM Access Policy for firehose to access IAM Role</a:t>
          </a:r>
        </a:p>
      </dsp:txBody>
      <dsp:txXfrm>
        <a:off x="3627813" y="1080645"/>
        <a:ext cx="1205748" cy="1305809"/>
      </dsp:txXfrm>
    </dsp:sp>
    <dsp:sp modelId="{38BA047C-6787-6F42-89B1-4DF68328106F}">
      <dsp:nvSpPr>
        <dsp:cNvPr id="0" name=""/>
        <dsp:cNvSpPr/>
      </dsp:nvSpPr>
      <dsp:spPr>
        <a:xfrm>
          <a:off x="4999152"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99152" y="1638259"/>
        <a:ext cx="190067" cy="190580"/>
      </dsp:txXfrm>
    </dsp:sp>
    <dsp:sp modelId="{84F0495D-06DD-D64D-8EE0-A1590E6E433B}">
      <dsp:nvSpPr>
        <dsp:cNvPr id="0" name=""/>
        <dsp:cNvSpPr/>
      </dsp:nvSpPr>
      <dsp:spPr>
        <a:xfrm>
          <a:off x="5383384"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Access Policy to Account</a:t>
          </a:r>
        </a:p>
      </dsp:txBody>
      <dsp:txXfrm>
        <a:off x="5420897" y="1080645"/>
        <a:ext cx="1205748" cy="1305809"/>
      </dsp:txXfrm>
    </dsp:sp>
    <dsp:sp modelId="{F7E55BD9-B8E6-1C44-B295-45A0C484C497}">
      <dsp:nvSpPr>
        <dsp:cNvPr id="0" name=""/>
        <dsp:cNvSpPr/>
      </dsp:nvSpPr>
      <dsp:spPr>
        <a:xfrm>
          <a:off x="6792236"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792236" y="1638259"/>
        <a:ext cx="190067" cy="190580"/>
      </dsp:txXfrm>
    </dsp:sp>
    <dsp:sp modelId="{D5C32119-F5A2-AF49-A8C9-47BAA885BB19}">
      <dsp:nvSpPr>
        <dsp:cNvPr id="0" name=""/>
        <dsp:cNvSpPr/>
      </dsp:nvSpPr>
      <dsp:spPr>
        <a:xfrm>
          <a:off x="7176468"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Subscription Filter for KDF</a:t>
          </a:r>
        </a:p>
      </dsp:txBody>
      <dsp:txXfrm>
        <a:off x="7213981" y="1080645"/>
        <a:ext cx="1205748" cy="13058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5/16/19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5/16/19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023531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aws.amazon.com/firehose/latest/dev/cw-to-delivery-stream.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nsole.aws.amazon.com/lambda/home?region=us-east-1#/cre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docs.aws.amazon.com/firehose/latest/dev/creating-the-stream-to-splunk.html" TargetMode="Externa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docs.splunk.com/Documentation/SplunkCloud/6.6.3/Data/UsetheHTTPEventCollector#Send_data_to_HTTP_Event_Collect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02302-4210-7240-8494-D2017C49A5C1}"/>
              </a:ext>
            </a:extLst>
          </p:cNvPr>
          <p:cNvSpPr>
            <a:spLocks noGrp="1"/>
          </p:cNvSpPr>
          <p:nvPr>
            <p:ph sz="quarter" idx="10"/>
          </p:nvPr>
        </p:nvSpPr>
        <p:spPr/>
        <p:txBody>
          <a:bodyPr/>
          <a:lstStyle/>
          <a:p>
            <a:r>
              <a:rPr lang="en-US" dirty="0"/>
              <a:t>From Module 2 – Configure AWS, make sure CloudWatch Log groups are created for CloudTrail and VPC Flow Logs</a:t>
            </a:r>
          </a:p>
          <a:p>
            <a:r>
              <a:rPr lang="en-US" dirty="0"/>
              <a:t>Validate AWS CLI is installed and configured with an account that has the ability to create IAM Roles and Policies</a:t>
            </a:r>
          </a:p>
          <a:p>
            <a:r>
              <a:rPr lang="en-US" dirty="0"/>
              <a:t>(</a:t>
            </a:r>
            <a:r>
              <a:rPr lang="en-US" dirty="0" err="1"/>
              <a:t>kdf_help</a:t>
            </a:r>
            <a:r>
              <a:rPr lang="en-US" dirty="0"/>
              <a:t>) GitHub Link</a:t>
            </a:r>
          </a:p>
          <a:p>
            <a:r>
              <a:rPr lang="en-US" dirty="0">
                <a:hlinkClick r:id="rId2"/>
              </a:rPr>
              <a:t>https://docs.aws.amazon.com/firehose/latest/dev/cw-to-delivery-stream.html</a:t>
            </a:r>
            <a:r>
              <a:rPr lang="en-US" dirty="0"/>
              <a:t> </a:t>
            </a:r>
          </a:p>
        </p:txBody>
      </p:sp>
      <p:sp>
        <p:nvSpPr>
          <p:cNvPr id="3" name="Title 2">
            <a:extLst>
              <a:ext uri="{FF2B5EF4-FFF2-40B4-BE49-F238E27FC236}">
                <a16:creationId xmlns:a16="http://schemas.microsoft.com/office/drawing/2014/main" id="{C6BBD6DE-C4F5-0F4F-9084-C89F13D5CE13}"/>
              </a:ext>
            </a:extLst>
          </p:cNvPr>
          <p:cNvSpPr>
            <a:spLocks noGrp="1"/>
          </p:cNvSpPr>
          <p:nvPr>
            <p:ph type="title"/>
          </p:nvPr>
        </p:nvSpPr>
        <p:spPr/>
        <p:txBody>
          <a:bodyPr/>
          <a:lstStyle/>
          <a:p>
            <a:r>
              <a:rPr lang="en-US" dirty="0"/>
              <a:t>Validate CloudWatch Log Groups</a:t>
            </a:r>
          </a:p>
        </p:txBody>
      </p:sp>
      <p:sp>
        <p:nvSpPr>
          <p:cNvPr id="4" name="Subtitle 3">
            <a:extLst>
              <a:ext uri="{FF2B5EF4-FFF2-40B4-BE49-F238E27FC236}">
                <a16:creationId xmlns:a16="http://schemas.microsoft.com/office/drawing/2014/main" id="{D2A96EC5-D4CB-2342-AB34-1BAA5118A026}"/>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861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2CC50B-CDCD-6C4F-B7CB-A2C3B442C509}"/>
              </a:ext>
            </a:extLst>
          </p:cNvPr>
          <p:cNvGraphicFramePr>
            <a:graphicFrameLocks noGrp="1"/>
          </p:cNvGraphicFramePr>
          <p:nvPr>
            <p:ph sz="quarter" idx="10"/>
            <p:extLst>
              <p:ext uri="{D42A27DB-BD31-4B8C-83A1-F6EECF244321}">
                <p14:modId xmlns:p14="http://schemas.microsoft.com/office/powerpoint/2010/main" val="1100745695"/>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BB633F-32D2-7547-A078-0EFEC4E58767}"/>
              </a:ext>
            </a:extLst>
          </p:cNvPr>
          <p:cNvSpPr>
            <a:spLocks noGrp="1"/>
          </p:cNvSpPr>
          <p:nvPr>
            <p:ph type="title"/>
          </p:nvPr>
        </p:nvSpPr>
        <p:spPr/>
        <p:txBody>
          <a:bodyPr/>
          <a:lstStyle/>
          <a:p>
            <a:r>
              <a:rPr lang="en-US" dirty="0"/>
              <a:t>CloudWatch Logs to Kinesis Data Firehose </a:t>
            </a:r>
          </a:p>
        </p:txBody>
      </p:sp>
      <p:sp>
        <p:nvSpPr>
          <p:cNvPr id="4" name="Subtitle 3">
            <a:extLst>
              <a:ext uri="{FF2B5EF4-FFF2-40B4-BE49-F238E27FC236}">
                <a16:creationId xmlns:a16="http://schemas.microsoft.com/office/drawing/2014/main" id="{640C68CC-69CC-454F-AAE8-4F8B5A1D5475}"/>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28641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Trust Policy </a:t>
            </a:r>
            <a:r>
              <a:rPr lang="en-US" dirty="0" err="1"/>
              <a:t>VPCtoSplunkCWtoFHTrustPolicy.json</a:t>
            </a:r>
            <a:r>
              <a:rPr lang="en-US" dirty="0"/>
              <a:t> allows the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1 – Create IAM Trust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a:t>
            </a:r>
            <a:r>
              <a:rPr lang="en-US" dirty="0" err="1"/>
              <a:t>sts:Assume</a:t>
            </a:r>
            <a:r>
              <a:rPr lang="en-US" dirty="0"/>
              <a:t> role to read </a:t>
            </a:r>
            <a:r>
              <a:rPr lang="en-US" dirty="0" err="1"/>
              <a:t>cloudwatch</a:t>
            </a:r>
            <a:r>
              <a:rPr lang="en-US" dirty="0"/>
              <a:t> logs</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28037" cy="577572"/>
            <a:chOff x="4682204" y="3100831"/>
            <a:chExt cx="1728037"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32" name="Rectangle 31">
            <a:extLst>
              <a:ext uri="{FF2B5EF4-FFF2-40B4-BE49-F238E27FC236}">
                <a16:creationId xmlns:a16="http://schemas.microsoft.com/office/drawing/2014/main" id="{8887B5CE-70DD-884D-8224-94939818D60A}"/>
              </a:ext>
            </a:extLst>
          </p:cNvPr>
          <p:cNvSpPr/>
          <p:nvPr/>
        </p:nvSpPr>
        <p:spPr>
          <a:xfrm>
            <a:off x="3818681" y="3765660"/>
            <a:ext cx="4572000" cy="954107"/>
          </a:xfrm>
          <a:prstGeom prst="rect">
            <a:avLst/>
          </a:prstGeom>
        </p:spPr>
        <p:txBody>
          <a:bodyPr>
            <a:spAutoFit/>
          </a:bodyPr>
          <a:lstStyle/>
          <a:p>
            <a:r>
              <a:rPr lang="en-US" sz="800" dirty="0"/>
              <a:t>{</a:t>
            </a:r>
          </a:p>
          <a:p>
            <a:r>
              <a:rPr lang="en-US" sz="800" dirty="0"/>
              <a:t>  "Statement": {</a:t>
            </a:r>
          </a:p>
          <a:p>
            <a:r>
              <a:rPr lang="en-US" sz="800" dirty="0"/>
              <a:t>    "Effect": "Allow",</a:t>
            </a:r>
          </a:p>
          <a:p>
            <a:r>
              <a:rPr lang="en-US" sz="800" dirty="0"/>
              <a:t>    "Principal": { "Service": "</a:t>
            </a:r>
            <a:r>
              <a:rPr lang="en-US" sz="800" dirty="0" err="1"/>
              <a:t>logs.your-region.amazonaws.com</a:t>
            </a:r>
            <a:r>
              <a:rPr lang="en-US" sz="800" dirty="0"/>
              <a:t>" },</a:t>
            </a:r>
          </a:p>
          <a:p>
            <a:r>
              <a:rPr lang="en-US" sz="800" dirty="0"/>
              <a:t>    "Action": "</a:t>
            </a:r>
            <a:r>
              <a:rPr lang="en-US" sz="800" dirty="0" err="1"/>
              <a:t>sts:AssumeRole</a:t>
            </a:r>
            <a:r>
              <a:rPr lang="en-US" sz="800" dirty="0"/>
              <a:t>"</a:t>
            </a:r>
          </a:p>
          <a:p>
            <a:r>
              <a:rPr lang="en-US" sz="800" dirty="0"/>
              <a:t>  }</a:t>
            </a:r>
          </a:p>
          <a:p>
            <a:r>
              <a:rPr lang="en-US" sz="800" dirty="0"/>
              <a:t>}</a:t>
            </a:r>
          </a:p>
        </p:txBody>
      </p:sp>
    </p:spTree>
    <p:extLst>
      <p:ext uri="{BB962C8B-B14F-4D97-AF65-F5344CB8AC3E}">
        <p14:creationId xmlns:p14="http://schemas.microsoft.com/office/powerpoint/2010/main" val="25757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2 – Create IAM Role</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172A354A-58E6-C342-8F29-07BA99649655}"/>
              </a:ext>
            </a:extLst>
          </p:cNvPr>
          <p:cNvSpPr/>
          <p:nvPr/>
        </p:nvSpPr>
        <p:spPr>
          <a:xfrm>
            <a:off x="342047" y="2033141"/>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put-role-policy --role-name </a:t>
            </a:r>
            <a:r>
              <a:rPr lang="en-US" sz="800" dirty="0" err="1"/>
              <a:t>VPCtoSplunkCWtoFHRole</a:t>
            </a:r>
            <a:r>
              <a:rPr lang="en-US" sz="800" dirty="0"/>
              <a:t> --policy-name </a:t>
            </a:r>
            <a:r>
              <a:rPr lang="en-US" sz="800" dirty="0" err="1"/>
              <a:t>VPCtoSplunkCWtoFHAccessPolicy</a:t>
            </a:r>
            <a:r>
              <a:rPr lang="en-US" sz="800" dirty="0"/>
              <a:t> --policy-document file://</a:t>
            </a:r>
            <a:r>
              <a:rPr lang="en-US" sz="800" dirty="0" err="1"/>
              <a:t>VPCtoSplunkCWtoFHAccessPolicy.json</a:t>
            </a:r>
            <a:endParaRPr lang="en-US" sz="800" dirty="0"/>
          </a:p>
        </p:txBody>
      </p:sp>
    </p:spTree>
    <p:extLst>
      <p:ext uri="{BB962C8B-B14F-4D97-AF65-F5344CB8AC3E}">
        <p14:creationId xmlns:p14="http://schemas.microsoft.com/office/powerpoint/2010/main" val="611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Access Policy  </a:t>
            </a:r>
            <a:r>
              <a:rPr lang="en-US" dirty="0" err="1"/>
              <a:t>VPCtoSplunkCWtoFHAccessPolicy.json</a:t>
            </a:r>
            <a:r>
              <a:rPr lang="en-US" dirty="0"/>
              <a:t> allows for Kinesis Firehose (KDF) to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3 – Create IAM Access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Firehose role to Assume the role</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98569" cy="577572"/>
            <a:chOff x="4682204" y="3100831"/>
            <a:chExt cx="1798569"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98569" cy="138499"/>
            </a:xfrm>
            <a:prstGeom prst="rect">
              <a:avLst/>
            </a:prstGeom>
            <a:noFill/>
          </p:spPr>
          <p:txBody>
            <a:bodyPr wrap="none" lIns="0" tIns="0" rIns="0" bIns="0" rtlCol="0">
              <a:spAutoFit/>
            </a:bodyPr>
            <a:lstStyle/>
            <a:p>
              <a:r>
                <a:rPr lang="en-US" sz="900" dirty="0" err="1"/>
                <a:t>VPCtoSplunkCWtoFHAccessPolicy.json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2" name="Rectangle 1">
            <a:extLst>
              <a:ext uri="{FF2B5EF4-FFF2-40B4-BE49-F238E27FC236}">
                <a16:creationId xmlns:a16="http://schemas.microsoft.com/office/drawing/2014/main" id="{DCC3A5BA-4248-5043-85FB-D392E61ECBB0}"/>
              </a:ext>
            </a:extLst>
          </p:cNvPr>
          <p:cNvSpPr/>
          <p:nvPr/>
        </p:nvSpPr>
        <p:spPr>
          <a:xfrm>
            <a:off x="3710382" y="3762659"/>
            <a:ext cx="3962957" cy="630942"/>
          </a:xfrm>
          <a:prstGeom prst="rect">
            <a:avLst/>
          </a:prstGeom>
        </p:spPr>
        <p:txBody>
          <a:bodyPr wrap="square">
            <a:spAutoFit/>
          </a:bodyPr>
          <a:lstStyle/>
          <a:p>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"Statement"</a:t>
            </a:r>
            <a:r>
              <a:rPr lang="en-US" sz="700" dirty="0">
                <a:solidFill>
                  <a:srgbClr val="383A42"/>
                </a:solidFill>
                <a:latin typeface="Consolas" panose="020B0609020204030204" pitchFamily="49" charset="0"/>
              </a:rPr>
              <a:t>:[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"firehose:*"</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"arn:aws:firehose:</a:t>
            </a:r>
            <a:r>
              <a:rPr lang="en-US" sz="700" i="1" dirty="0">
                <a:solidFill>
                  <a:srgbClr val="FF0000"/>
                </a:solidFill>
                <a:latin typeface="Consolas" panose="020B0609020204030204" pitchFamily="49" charset="0"/>
              </a:rPr>
              <a:t>your-region</a:t>
            </a:r>
            <a:r>
              <a:rPr lang="en-US" sz="700" dirty="0">
                <a:solidFill>
                  <a:srgbClr val="50A14F"/>
                </a:solidFill>
                <a:latin typeface="Consolas" panose="020B0609020204030204" pitchFamily="49" charset="0"/>
              </a:rPr>
              <a:t>:</a:t>
            </a:r>
            <a:r>
              <a:rPr lang="en-US" sz="700" i="1" dirty="0">
                <a:solidFill>
                  <a:srgbClr val="FF0000"/>
                </a:solidFill>
                <a:latin typeface="Consolas" panose="020B0609020204030204" pitchFamily="49" charset="0"/>
              </a:rPr>
              <a:t>your-aws-account-id</a:t>
            </a:r>
            <a:r>
              <a:rPr lang="en-US" sz="700" dirty="0">
                <a:solidFill>
                  <a:srgbClr val="50A14F"/>
                </a:solidFill>
                <a:latin typeface="Consolas" panose="020B0609020204030204" pitchFamily="49" charset="0"/>
              </a:rPr>
              <a:t>:deliverystream/</a:t>
            </a:r>
            <a:r>
              <a:rPr lang="en-US" sz="700" dirty="0" err="1">
                <a:solidFill>
                  <a:srgbClr val="50A14F"/>
                </a:solidFill>
                <a:latin typeface="Consolas" panose="020B0609020204030204" pitchFamily="49" charset="0"/>
              </a:rPr>
              <a:t>VPCtoSplunkStream</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iam:PassRole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arn:aws:iam</a:t>
            </a:r>
            <a:r>
              <a:rPr lang="en-US" sz="700" dirty="0">
                <a:solidFill>
                  <a:srgbClr val="50A14F"/>
                </a:solidFill>
                <a:latin typeface="Consolas" panose="020B0609020204030204" pitchFamily="49" charset="0"/>
              </a:rPr>
              <a:t>::</a:t>
            </a:r>
            <a:r>
              <a:rPr lang="en-US" sz="700" i="1" dirty="0" err="1">
                <a:solidFill>
                  <a:srgbClr val="FF0000"/>
                </a:solidFill>
                <a:latin typeface="Consolas" panose="020B0609020204030204" pitchFamily="49" charset="0"/>
              </a:rPr>
              <a:t>your-aws-account-id</a:t>
            </a:r>
            <a:r>
              <a:rPr lang="en-US" sz="700" dirty="0" err="1">
                <a:solidFill>
                  <a:srgbClr val="50A14F"/>
                </a:solidFill>
                <a:latin typeface="Consolas" panose="020B0609020204030204" pitchFamily="49" charset="0"/>
              </a:rPr>
              <a:t>:role</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VPCtoSplunkCWtoFHRole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endParaRPr lang="en-US" sz="700" dirty="0"/>
          </a:p>
        </p:txBody>
      </p:sp>
    </p:spTree>
    <p:extLst>
      <p:ext uri="{BB962C8B-B14F-4D97-AF65-F5344CB8AC3E}">
        <p14:creationId xmlns:p14="http://schemas.microsoft.com/office/powerpoint/2010/main" val="22781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r>
              <a:rPr lang="en-US" dirty="0"/>
              <a:t>Allows KDF access to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4 – Apply Access Role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86353700-2CE0-9B46-95AF-BA5FD6395C6D}"/>
              </a:ext>
            </a:extLst>
          </p:cNvPr>
          <p:cNvSpPr/>
          <p:nvPr/>
        </p:nvSpPr>
        <p:spPr>
          <a:xfrm>
            <a:off x="342047" y="2156252"/>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create-role --role-name </a:t>
            </a:r>
            <a:r>
              <a:rPr lang="en-US" sz="800" dirty="0" err="1"/>
              <a:t>VPCtoSplunkCWtoFHRole</a:t>
            </a:r>
            <a:r>
              <a:rPr lang="en-US" sz="800" dirty="0"/>
              <a:t> --assume-role-policy-document file://</a:t>
            </a:r>
            <a:r>
              <a:rPr lang="en-US" sz="800" dirty="0" err="1"/>
              <a:t>VPCtoSplunkCWtoFHTrustPolicy.json</a:t>
            </a:r>
            <a:endParaRPr lang="en-US" sz="800" dirty="0"/>
          </a:p>
        </p:txBody>
      </p:sp>
    </p:spTree>
    <p:extLst>
      <p:ext uri="{BB962C8B-B14F-4D97-AF65-F5344CB8AC3E}">
        <p14:creationId xmlns:p14="http://schemas.microsoft.com/office/powerpoint/2010/main" val="26322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This command will create a subscription filter from your CloudWatch Log group to send the data Kinesis Data Firehose (KDF)</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5 – Apply Subscription Filter</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subscription filter </a:t>
            </a:r>
          </a:p>
        </p:txBody>
      </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171844" y="2912416"/>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1676558" y="269947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3795753" y="2694190"/>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22" name="Group 21">
            <a:extLst>
              <a:ext uri="{FF2B5EF4-FFF2-40B4-BE49-F238E27FC236}">
                <a16:creationId xmlns:a16="http://schemas.microsoft.com/office/drawing/2014/main" id="{2544207B-0099-9343-A6CF-3A92A63C8A1A}"/>
              </a:ext>
            </a:extLst>
          </p:cNvPr>
          <p:cNvGrpSpPr/>
          <p:nvPr/>
        </p:nvGrpSpPr>
        <p:grpSpPr>
          <a:xfrm>
            <a:off x="2852108" y="2802788"/>
            <a:ext cx="1072750" cy="874405"/>
            <a:chOff x="10682417" y="2520414"/>
            <a:chExt cx="1072750" cy="874405"/>
          </a:xfrm>
        </p:grpSpPr>
        <p:pic>
          <p:nvPicPr>
            <p:cNvPr id="23" name="Graphic 22">
              <a:extLst>
                <a:ext uri="{FF2B5EF4-FFF2-40B4-BE49-F238E27FC236}">
                  <a16:creationId xmlns:a16="http://schemas.microsoft.com/office/drawing/2014/main" id="{7775A192-6600-FC4A-B8B6-E9A5291D20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3042" y="2520414"/>
              <a:ext cx="571500" cy="571500"/>
            </a:xfrm>
            <a:prstGeom prst="rect">
              <a:avLst/>
            </a:prstGeom>
          </p:spPr>
        </p:pic>
        <p:sp>
          <p:nvSpPr>
            <p:cNvPr id="24" name="TextBox 23">
              <a:extLst>
                <a:ext uri="{FF2B5EF4-FFF2-40B4-BE49-F238E27FC236}">
                  <a16:creationId xmlns:a16="http://schemas.microsoft.com/office/drawing/2014/main" id="{428E69FB-4D73-934D-95CD-FDA51820EE05}"/>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grpSp>
        <p:nvGrpSpPr>
          <p:cNvPr id="25" name="Group 24">
            <a:extLst>
              <a:ext uri="{FF2B5EF4-FFF2-40B4-BE49-F238E27FC236}">
                <a16:creationId xmlns:a16="http://schemas.microsoft.com/office/drawing/2014/main" id="{43B151D8-7654-0540-ABD9-7F5CD9A23E33}"/>
              </a:ext>
            </a:extLst>
          </p:cNvPr>
          <p:cNvGrpSpPr/>
          <p:nvPr/>
        </p:nvGrpSpPr>
        <p:grpSpPr>
          <a:xfrm>
            <a:off x="4959184" y="2802788"/>
            <a:ext cx="1072750" cy="872371"/>
            <a:chOff x="1241006" y="2827165"/>
            <a:chExt cx="1072750" cy="872371"/>
          </a:xfrm>
        </p:grpSpPr>
        <p:pic>
          <p:nvPicPr>
            <p:cNvPr id="26" name="Graphic 25">
              <a:extLst>
                <a:ext uri="{FF2B5EF4-FFF2-40B4-BE49-F238E27FC236}">
                  <a16:creationId xmlns:a16="http://schemas.microsoft.com/office/drawing/2014/main" id="{71CD0F93-D568-A745-846E-25DAB8AC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631" y="2827165"/>
              <a:ext cx="571500" cy="571500"/>
            </a:xfrm>
            <a:prstGeom prst="rect">
              <a:avLst/>
            </a:prstGeom>
          </p:spPr>
        </p:pic>
        <p:sp>
          <p:nvSpPr>
            <p:cNvPr id="27" name="TextBox 26">
              <a:extLst>
                <a:ext uri="{FF2B5EF4-FFF2-40B4-BE49-F238E27FC236}">
                  <a16:creationId xmlns:a16="http://schemas.microsoft.com/office/drawing/2014/main" id="{582E927B-C888-E147-B326-8CDC37CB137A}"/>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sp>
        <p:nvSpPr>
          <p:cNvPr id="28" name="Right Arrow 27">
            <a:extLst>
              <a:ext uri="{FF2B5EF4-FFF2-40B4-BE49-F238E27FC236}">
                <a16:creationId xmlns:a16="http://schemas.microsoft.com/office/drawing/2014/main" id="{8DFA8629-2DF0-4F4D-A74D-F2BAD7F20338}"/>
              </a:ext>
            </a:extLst>
          </p:cNvPr>
          <p:cNvSpPr/>
          <p:nvPr/>
        </p:nvSpPr>
        <p:spPr>
          <a:xfrm>
            <a:off x="5853791" y="270638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9" name="Graphic 28">
            <a:extLst>
              <a:ext uri="{FF2B5EF4-FFF2-40B4-BE49-F238E27FC236}">
                <a16:creationId xmlns:a16="http://schemas.microsoft.com/office/drawing/2014/main" id="{42417719-132A-DC46-9CB1-A52FBB0F64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983" y="2694190"/>
            <a:ext cx="762000" cy="1231900"/>
          </a:xfrm>
          <a:prstGeom prst="rect">
            <a:avLst/>
          </a:prstGeom>
        </p:spPr>
      </p:pic>
      <p:sp>
        <p:nvSpPr>
          <p:cNvPr id="2" name="Rectangle 1">
            <a:extLst>
              <a:ext uri="{FF2B5EF4-FFF2-40B4-BE49-F238E27FC236}">
                <a16:creationId xmlns:a16="http://schemas.microsoft.com/office/drawing/2014/main" id="{AA45FF53-61FD-F94C-A636-65C57ACC53FB}"/>
              </a:ext>
            </a:extLst>
          </p:cNvPr>
          <p:cNvSpPr/>
          <p:nvPr/>
        </p:nvSpPr>
        <p:spPr>
          <a:xfrm>
            <a:off x="342047" y="2098746"/>
            <a:ext cx="8459904" cy="338554"/>
          </a:xfrm>
          <a:prstGeom prst="rect">
            <a:avLst/>
          </a:prstGeom>
        </p:spPr>
        <p:txBody>
          <a:bodyPr wrap="square">
            <a:spAutoFit/>
          </a:bodyPr>
          <a:lstStyle/>
          <a:p>
            <a:r>
              <a:rPr lang="en-US" sz="800" dirty="0" err="1"/>
              <a:t>aws</a:t>
            </a:r>
            <a:r>
              <a:rPr lang="en-US" sz="800" dirty="0"/>
              <a:t> logs put-subscription-filter --log-group-name "</a:t>
            </a:r>
            <a:r>
              <a:rPr lang="en-US" sz="800" dirty="0" err="1"/>
              <a:t>VPCtoSplunkLogGroup</a:t>
            </a:r>
            <a:r>
              <a:rPr lang="en-US" sz="800" dirty="0"/>
              <a:t>" --filter-name "Destination" --filter-pattern "" --destination-</a:t>
            </a:r>
            <a:r>
              <a:rPr lang="en-US" sz="800" dirty="0" err="1"/>
              <a:t>arn</a:t>
            </a:r>
            <a:r>
              <a:rPr lang="en-US" sz="800" dirty="0"/>
              <a:t> "arn:aws:firehose:your-region:your-aws-account-id:deliverystream/</a:t>
            </a:r>
            <a:r>
              <a:rPr lang="en-US" sz="800" dirty="0" err="1"/>
              <a:t>VPCtoSplunkStream</a:t>
            </a:r>
            <a:r>
              <a:rPr lang="en-US" sz="800" dirty="0"/>
              <a:t>" --role-</a:t>
            </a:r>
            <a:r>
              <a:rPr lang="en-US" sz="800" dirty="0" err="1"/>
              <a:t>arn</a:t>
            </a:r>
            <a:r>
              <a:rPr lang="en-US" sz="800" dirty="0"/>
              <a:t> "</a:t>
            </a:r>
            <a:r>
              <a:rPr lang="en-US" sz="800" dirty="0" err="1"/>
              <a:t>arn:aws:iam</a:t>
            </a:r>
            <a:r>
              <a:rPr lang="en-US" sz="800" dirty="0"/>
              <a:t>::</a:t>
            </a:r>
            <a:r>
              <a:rPr lang="en-US" sz="800" dirty="0" err="1"/>
              <a:t>your-aws-account-id:role</a:t>
            </a:r>
            <a:r>
              <a:rPr lang="en-US" sz="800" dirty="0"/>
              <a:t>/</a:t>
            </a:r>
            <a:r>
              <a:rPr lang="en-US" sz="800" dirty="0" err="1"/>
              <a:t>VPCtoSplunkCWtoFHRole</a:t>
            </a:r>
            <a:r>
              <a:rPr lang="en-US" sz="800" dirty="0"/>
              <a:t>"</a:t>
            </a:r>
          </a:p>
        </p:txBody>
      </p:sp>
    </p:spTree>
    <p:extLst>
      <p:ext uri="{BB962C8B-B14F-4D97-AF65-F5344CB8AC3E}">
        <p14:creationId xmlns:p14="http://schemas.microsoft.com/office/powerpoint/2010/main" val="1469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6104-786E-3348-8068-E20D3B607A60}"/>
              </a:ext>
            </a:extLst>
          </p:cNvPr>
          <p:cNvSpPr>
            <a:spLocks noGrp="1"/>
          </p:cNvSpPr>
          <p:nvPr>
            <p:ph type="title"/>
          </p:nvPr>
        </p:nvSpPr>
        <p:spPr/>
        <p:txBody>
          <a:bodyPr/>
          <a:lstStyle/>
          <a:p>
            <a:r>
              <a:rPr lang="en-US" dirty="0"/>
              <a:t>Process for Kinesis Streams to KDF</a:t>
            </a:r>
          </a:p>
        </p:txBody>
      </p:sp>
      <p:sp>
        <p:nvSpPr>
          <p:cNvPr id="3" name="Subtitle 2">
            <a:extLst>
              <a:ext uri="{FF2B5EF4-FFF2-40B4-BE49-F238E27FC236}">
                <a16:creationId xmlns:a16="http://schemas.microsoft.com/office/drawing/2014/main" id="{5F441E6C-E5AD-BF47-9FCC-8666012218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044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subTitle" idx="1"/>
          </p:nvPr>
        </p:nvSpPr>
        <p:spPr/>
        <p:txBody>
          <a:bodyPr/>
          <a:lstStyle/>
          <a:p>
            <a:r>
              <a:rPr lang="en-US" dirty="0"/>
              <a:t>For BYOL customers setting up their own collection tier for HEC</a:t>
            </a:r>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subTitle" idx="1"/>
          </p:nvPr>
        </p:nvSpPr>
        <p:spPr/>
        <p:txBody>
          <a:bodyPr/>
          <a:lstStyle/>
          <a:p>
            <a:r>
              <a:rPr lang="en-US" dirty="0"/>
              <a:t>Create permissions for Kinesis Streams accessing CloudWatch Logs / Events</a:t>
            </a:r>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subTitle"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subTitle"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br>
              <a:rPr lang="en-US" dirty="0"/>
            </a:br>
            <a:endParaRPr lang="en-US" dirty="0"/>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subTitle" idx="1"/>
          </p:nvPr>
        </p:nvSpPr>
        <p:spPr/>
        <p:txBody>
          <a:bodyPr/>
          <a:lstStyle/>
          <a:p>
            <a:r>
              <a:rPr lang="en-US" dirty="0">
                <a:hlinkClick r:id="rId2"/>
              </a:rPr>
              <a:t>http://docs.aws.amazon.com/firehose/latest/dev/writing-with-kinesis-streams.html</a:t>
            </a:r>
            <a:r>
              <a:rPr lang="en-US" dirty="0"/>
              <a:t> </a:t>
            </a:r>
          </a:p>
          <a:p>
            <a:r>
              <a:rPr lang="en-US" dirty="0"/>
              <a:t> </a:t>
            </a:r>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928571"/>
            <a:ext cx="3849662" cy="1605445"/>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subTitle" idx="1"/>
          </p:nvPr>
        </p:nvSpPr>
        <p:spPr/>
        <p:txBody>
          <a:bodyPr/>
          <a:lstStyle/>
          <a:p>
            <a:r>
              <a:rPr lang="en-US" dirty="0"/>
              <a:t>Sending API Calls made by CloudTrail to CloudWatch Events</a:t>
            </a:r>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2995" y="1615720"/>
            <a:ext cx="3569836"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44562" b="19138"/>
          <a:stretch/>
        </p:blipFill>
        <p:spPr>
          <a:xfrm>
            <a:off x="674157" y="1073298"/>
            <a:ext cx="3679821" cy="335461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43277" b="11358"/>
          <a:stretch/>
        </p:blipFill>
        <p:spPr>
          <a:xfrm>
            <a:off x="767031" y="1034716"/>
            <a:ext cx="3586947" cy="35032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294B52-5596-FF46-B387-74CAE2E4DD79}"/>
              </a:ext>
            </a:extLst>
          </p:cNvPr>
          <p:cNvSpPr>
            <a:spLocks noGrp="1"/>
          </p:cNvSpPr>
          <p:nvPr>
            <p:ph type="title"/>
          </p:nvPr>
        </p:nvSpPr>
        <p:spPr/>
        <p:txBody>
          <a:bodyPr/>
          <a:lstStyle/>
          <a:p>
            <a:r>
              <a:rPr lang="en-US" dirty="0"/>
              <a:t>Documentation link from AWS</a:t>
            </a:r>
          </a:p>
        </p:txBody>
      </p:sp>
      <p:sp>
        <p:nvSpPr>
          <p:cNvPr id="6" name="Subtitle 5">
            <a:extLst>
              <a:ext uri="{FF2B5EF4-FFF2-40B4-BE49-F238E27FC236}">
                <a16:creationId xmlns:a16="http://schemas.microsoft.com/office/drawing/2014/main" id="{6FDD7CBE-5585-4844-A131-BBE146B9AB10}"/>
              </a:ext>
            </a:extLst>
          </p:cNvPr>
          <p:cNvSpPr>
            <a:spLocks noGrp="1"/>
          </p:cNvSpPr>
          <p:nvPr>
            <p:ph type="subTitle" idx="14"/>
          </p:nvPr>
        </p:nvSpPr>
        <p:spPr/>
        <p:txBody>
          <a:bodyPr/>
          <a:lstStyle/>
          <a:p>
            <a:r>
              <a:rPr lang="en-US" dirty="0"/>
              <a:t>Helpful link for getting KDF data into Splunk</a:t>
            </a:r>
          </a:p>
        </p:txBody>
      </p:sp>
      <p:sp>
        <p:nvSpPr>
          <p:cNvPr id="7" name="TextBox 6">
            <a:extLst>
              <a:ext uri="{FF2B5EF4-FFF2-40B4-BE49-F238E27FC236}">
                <a16:creationId xmlns:a16="http://schemas.microsoft.com/office/drawing/2014/main" id="{92052B3B-DA5D-5240-9738-51F9D4ECAEC4}"/>
              </a:ext>
            </a:extLst>
          </p:cNvPr>
          <p:cNvSpPr txBox="1"/>
          <p:nvPr/>
        </p:nvSpPr>
        <p:spPr>
          <a:xfrm>
            <a:off x="342047" y="1307592"/>
            <a:ext cx="8459905" cy="1107996"/>
          </a:xfrm>
          <a:prstGeom prst="rect">
            <a:avLst/>
          </a:prstGeom>
          <a:noFill/>
        </p:spPr>
        <p:txBody>
          <a:bodyPr wrap="square" lIns="0" tIns="0" rIns="0" bIns="0" rtlCol="0">
            <a:spAutoFit/>
          </a:bodyPr>
          <a:lstStyle/>
          <a:p>
            <a:r>
              <a:rPr lang="en-US" sz="2400" dirty="0">
                <a:hlinkClick r:id="rId2"/>
              </a:rPr>
              <a:t>https://docs.aws.amazon.com/firehose/latest/dev/creating-the-stream-to-splunk.html</a:t>
            </a:r>
            <a:r>
              <a:rPr lang="en-US" sz="2400" dirty="0"/>
              <a:t> </a:t>
            </a:r>
          </a:p>
          <a:p>
            <a:endParaRPr lang="en-US" sz="2400" dirty="0"/>
          </a:p>
        </p:txBody>
      </p:sp>
    </p:spTree>
    <p:extLst>
      <p:ext uri="{BB962C8B-B14F-4D97-AF65-F5344CB8AC3E}">
        <p14:creationId xmlns:p14="http://schemas.microsoft.com/office/powerpoint/2010/main" val="17354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7031" y="1877707"/>
            <a:ext cx="3586947" cy="181731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subTitle" idx="1"/>
          </p:nvPr>
        </p:nvSpPr>
        <p:spPr/>
        <p:txBody>
          <a:bodyPr/>
          <a:lstStyle/>
          <a:p>
            <a:r>
              <a:rPr lang="en-US" dirty="0"/>
              <a:t>Send Kinesis Firehose Delivery to Splunk</a:t>
            </a:r>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309607"/>
            <a:ext cx="4683663" cy="3118301"/>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subTitle" idx="1"/>
          </p:nvPr>
        </p:nvSpPr>
        <p:spPr/>
        <p:txBody>
          <a:bodyPr/>
          <a:lstStyle/>
          <a:p>
            <a:r>
              <a:rPr lang="en-US" dirty="0"/>
              <a:t>Testing Splunk HEC is able to collect data from Firehose</a:t>
            </a:r>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351226"/>
            <a:ext cx="3849662" cy="2760135"/>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2064356"/>
            <a:ext cx="3849662" cy="1333874"/>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679362"/>
            <a:ext cx="4683663" cy="2378790"/>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960471"/>
            <a:ext cx="8307844" cy="3531675"/>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1094225"/>
            <a:ext cx="8307844" cy="3295165"/>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49091" y="1161949"/>
            <a:ext cx="6247225" cy="3565034"/>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10 : Collecting Data from AWS Container Services</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
        <p:nvSpPr>
          <p:cNvPr id="6" name="Content Placeholder 2"/>
          <p:cNvSpPr>
            <a:spLocks noGrp="1"/>
          </p:cNvSpPr>
          <p:nvPr>
            <p:ph idx="4294967295"/>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
        <p:nvSpPr>
          <p:cNvPr id="6" name="Content Placeholder 4"/>
          <p:cNvSpPr>
            <a:spLocks noGrp="1"/>
          </p:cNvSpPr>
          <p:nvPr>
            <p:ph idx="4294967295"/>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9CD0-77C0-4641-8018-78F6D34EC9CC}"/>
              </a:ext>
            </a:extLst>
          </p:cNvPr>
          <p:cNvSpPr>
            <a:spLocks noGrp="1"/>
          </p:cNvSpPr>
          <p:nvPr>
            <p:ph type="title"/>
          </p:nvPr>
        </p:nvSpPr>
        <p:spPr/>
        <p:txBody>
          <a:bodyPr/>
          <a:lstStyle/>
          <a:p>
            <a:r>
              <a:rPr lang="en-US" dirty="0"/>
              <a:t>CloudWatch Logs to Kinesis Data Firehose</a:t>
            </a:r>
          </a:p>
        </p:txBody>
      </p:sp>
      <p:sp>
        <p:nvSpPr>
          <p:cNvPr id="3" name="Subtitle 2">
            <a:extLst>
              <a:ext uri="{FF2B5EF4-FFF2-40B4-BE49-F238E27FC236}">
                <a16:creationId xmlns:a16="http://schemas.microsoft.com/office/drawing/2014/main" id="{8B698B56-3809-8D4A-918A-9CEF9C78BAC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69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7753</TotalTime>
  <Words>2878</Words>
  <Application>Microsoft Macintosh PowerPoint</Application>
  <PresentationFormat>On-screen Show (16:9)</PresentationFormat>
  <Paragraphs>487</Paragraphs>
  <Slides>60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.LucidaGrandeUI</vt:lpstr>
      <vt:lpstr>Amazon Ember</vt:lpstr>
      <vt:lpstr>Arial</vt:lpstr>
      <vt:lpstr>Calibri</vt:lpstr>
      <vt:lpstr>Consolas</vt:lpstr>
      <vt:lpstr>Lucida Grande</vt:lpstr>
      <vt:lpstr>Splunk2017</vt:lpstr>
      <vt:lpstr>Cooking with AWS and Splunk</vt:lpstr>
      <vt:lpstr>Kinesis Firehose Overview Steps</vt:lpstr>
      <vt:lpstr>Prerequisites for Splunk and AWS </vt:lpstr>
      <vt:lpstr>Documentation link from AWS</vt:lpstr>
      <vt:lpstr>Kinesis Firehose Architecture Overview</vt:lpstr>
      <vt:lpstr>Kinesis Firehose With Splunk Delivery </vt:lpstr>
      <vt:lpstr>Serverless and Scalable</vt:lpstr>
      <vt:lpstr>Greater Reliability</vt:lpstr>
      <vt:lpstr>CloudWatch Logs to Kinesis Data Firehose</vt:lpstr>
      <vt:lpstr>Validate CloudWatch Log Groups</vt:lpstr>
      <vt:lpstr>CloudWatch Logs to Kinesis Data Firehose </vt:lpstr>
      <vt:lpstr>Step 1 – Create IAM Trust Policy</vt:lpstr>
      <vt:lpstr>Step 2 – Create IAM Role</vt:lpstr>
      <vt:lpstr>Step 3 – Create IAM Access Policy</vt:lpstr>
      <vt:lpstr>Step 4 – Apply Access Role Policy</vt:lpstr>
      <vt:lpstr>Step 5 – Apply Subscription Filter</vt:lpstr>
      <vt:lpstr>Process for Kinesis Streams to KDF</vt:lpstr>
      <vt:lpstr>Steps for setting up Kinesis</vt:lpstr>
      <vt:lpstr>Steps for setting up Kinesis</vt:lpstr>
      <vt:lpstr>Steps for setting up Kinesis</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 Collecting Data from AWS Container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179</cp:revision>
  <dcterms:created xsi:type="dcterms:W3CDTF">2016-06-30T14:45:34Z</dcterms:created>
  <dcterms:modified xsi:type="dcterms:W3CDTF">2019-05-16T13:41:45Z</dcterms:modified>
</cp:coreProperties>
</file>